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16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99BF-93DF-0F98-C0E2-65C5A1FC0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FC1F2-B2EE-59D5-65AB-0DAB78287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620C4-F4B1-F6AA-1F66-455B05A9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10EE2-AA1A-E760-E1BC-2B01E768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D70B9-51D9-2405-D227-A63D1732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2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C2F5-5892-C801-5580-6FEDC0A1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CCFFF-E427-413A-9610-165AB93C4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61658-DFC5-51AD-78CB-B1294A6D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5E94A-642F-01B4-F270-9A50D517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C6520-01D1-4C32-59E2-F9AA4F7C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77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C721C-E15D-280D-7CE6-8BBCD79E7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73A5B-A857-8AD3-7126-EEAA330C4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E42F7-FDD7-49FF-FEC9-F6E71E82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31374-1636-42BB-FD0B-9D5F67E5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12F3B-64E9-984E-55A1-64997449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3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0387-92E9-BAC6-0E19-AA967762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9616-895C-7939-A841-45C63A6B0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4A04C-DC9D-694C-A655-38B5551D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1C11-3342-92F0-33D9-1247BF45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A6830-25FE-815C-0C2C-6040FC6D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2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A8645-3E52-0846-921E-3328FB00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536BB-F7F4-DCD4-017E-2163F86AD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5CB4-0789-A81D-EADB-AC82758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A17BB-9CE8-76AE-224C-264C5664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CC0BC-7C30-65B5-696D-FCDEA81A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5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3F46-8109-35E6-C863-31EC87CC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E52B-D49C-FBE2-F290-B77A452D2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1EEEA-6A19-738E-65DB-4B695F0AB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D9C09-447F-DEDA-9D4B-C96EB546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618A6-315C-F027-5B19-D2800306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F756F-1A00-3863-9EBE-448E049A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37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9ACE-485F-66F0-3537-22D978CC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DF7BD-B7E3-9C73-EF9C-14F3BD26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13135-A698-95F5-A1B4-F6FE18EF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A3FFFE-A39E-7EF6-1D8E-E627DCB5F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8CB3-D1CC-1F70-A625-701A44286A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A5F46-E56D-8429-4CE6-80DCA06C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2CB1E-DFFC-1CB1-DCA7-39988123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CCB68-308F-F43C-E7A9-C3C2E623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4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6E27-826E-19D9-2556-C11AC76B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A4578-E9FC-095A-BB1B-4727F0A9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52369-2FC9-594E-699A-D003B23B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AEA19-7742-09F4-74D1-45893A08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50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31D89-CAFF-5FE5-0F83-478B004B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A061B-BBD3-6867-3057-97CA6F97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F7DDD-9895-01BC-118E-67990CE5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F7B0-5268-F06D-5EB2-B57AA487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290A-94AF-CA67-BA87-86C0AF38A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0A368-88A4-D5E1-3205-6CCAA0A6F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2790A-11E4-139E-A47C-1AFA0CEA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43B5E-703C-2902-9675-2810A8BD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2F256-C085-A4CD-7265-690D8BF3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00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EF52-760A-6297-C793-B37EE9B4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6795F-95F5-9AD2-4DB6-3134A93B7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648D0-9505-11CD-991A-E6C87251B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02310-665A-4F47-80FD-3966E5D0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2EE75-4E3E-F5C3-9E6B-AFCE5826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C111E-8800-A2F8-C95A-5F86C8C8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63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79F59-8C2E-3646-FB0F-81626A890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5CE94-0A69-F4C4-462D-32BD4D90C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9846C-28AF-B9D6-16E6-AE51E99EA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D44E71-B382-4493-8F4C-EBE94E0346C9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74D5-9BDA-019A-D47F-10D8B7FEB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3F985-A079-F6CA-D508-A816366B7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2D5350-D39E-411D-86B4-4E73B6E8B6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65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97FBAE3-B6F8-5697-9C9D-38F3AFD20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4" y="190500"/>
            <a:ext cx="1143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7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307B20C-641B-FCB8-B1B0-37D88550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0735"/>
            <a:ext cx="3127249" cy="20848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A25EC0-AAF8-BCC1-907D-2802EC7D1CE2}"/>
              </a:ext>
            </a:extLst>
          </p:cNvPr>
          <p:cNvSpPr/>
          <p:nvPr/>
        </p:nvSpPr>
        <p:spPr>
          <a:xfrm>
            <a:off x="2875175" y="580575"/>
            <a:ext cx="954180" cy="1917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F7F893D-9FF4-FA25-9FE4-C2CC87A8A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32" y="628570"/>
            <a:ext cx="3130495" cy="20869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A95F2C-F00A-F33D-5164-24FC68CA59AF}"/>
              </a:ext>
            </a:extLst>
          </p:cNvPr>
          <p:cNvSpPr/>
          <p:nvPr/>
        </p:nvSpPr>
        <p:spPr>
          <a:xfrm>
            <a:off x="5232152" y="666392"/>
            <a:ext cx="954180" cy="1917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diagram of different colors&#10;&#10;Description automatically generated">
            <a:extLst>
              <a:ext uri="{FF2B5EF4-FFF2-40B4-BE49-F238E27FC236}">
                <a16:creationId xmlns:a16="http://schemas.microsoft.com/office/drawing/2014/main" id="{4B23129A-DCE8-FA80-FEE0-C24DEC3BA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0" y="641063"/>
            <a:ext cx="3127248" cy="20848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68D79D-F413-9381-D879-2DC4E51F715D}"/>
              </a:ext>
            </a:extLst>
          </p:cNvPr>
          <p:cNvSpPr/>
          <p:nvPr/>
        </p:nvSpPr>
        <p:spPr>
          <a:xfrm>
            <a:off x="7421860" y="580575"/>
            <a:ext cx="954180" cy="1917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chart of different colors&#10;&#10;Description automatically generated">
            <a:extLst>
              <a:ext uri="{FF2B5EF4-FFF2-40B4-BE49-F238E27FC236}">
                <a16:creationId xmlns:a16="http://schemas.microsoft.com/office/drawing/2014/main" id="{7217DFE4-6DE7-56BD-14BA-A1952639A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0" y="632307"/>
            <a:ext cx="3127248" cy="2084832"/>
          </a:xfrm>
          <a:prstGeom prst="rect">
            <a:avLst/>
          </a:prstGeom>
        </p:spPr>
      </p:pic>
      <p:pic>
        <p:nvPicPr>
          <p:cNvPr id="23" name="Picture 2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18181A5-F058-2E42-50F6-E9996FAABC2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4" y="3125617"/>
            <a:ext cx="3571875" cy="208483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06CA042-1157-693E-6069-43F90E20A14F}"/>
              </a:ext>
            </a:extLst>
          </p:cNvPr>
          <p:cNvSpPr/>
          <p:nvPr/>
        </p:nvSpPr>
        <p:spPr>
          <a:xfrm>
            <a:off x="2978870" y="3211067"/>
            <a:ext cx="1157666" cy="178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4B72E8B-8491-50C9-4FF5-7182251E135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17" y="3099816"/>
            <a:ext cx="3571875" cy="208483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F202851-D890-D208-2190-00A63240304D}"/>
              </a:ext>
            </a:extLst>
          </p:cNvPr>
          <p:cNvSpPr/>
          <p:nvPr/>
        </p:nvSpPr>
        <p:spPr>
          <a:xfrm>
            <a:off x="5354425" y="3429000"/>
            <a:ext cx="1204986" cy="1416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diagram of different colors&#10;&#10;Description automatically generated">
            <a:extLst>
              <a:ext uri="{FF2B5EF4-FFF2-40B4-BE49-F238E27FC236}">
                <a16:creationId xmlns:a16="http://schemas.microsoft.com/office/drawing/2014/main" id="{A64A5FD5-0CC2-05C3-594C-E732795CDF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25" y="3136392"/>
            <a:ext cx="3127248" cy="208483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15D28B8-A8BF-5FC9-5386-FCCC898EEF40}"/>
              </a:ext>
            </a:extLst>
          </p:cNvPr>
          <p:cNvSpPr/>
          <p:nvPr/>
        </p:nvSpPr>
        <p:spPr>
          <a:xfrm>
            <a:off x="7683281" y="3211067"/>
            <a:ext cx="968310" cy="178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CC891C7C-90B1-4490-CCE3-A3C7D985D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26" y="3138106"/>
            <a:ext cx="3127248" cy="208483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F366281-E0D0-5B26-0FA4-DF80F46BFE8A}"/>
              </a:ext>
            </a:extLst>
          </p:cNvPr>
          <p:cNvSpPr txBox="1"/>
          <p:nvPr/>
        </p:nvSpPr>
        <p:spPr>
          <a:xfrm>
            <a:off x="758952" y="292608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DFFEA6-09A7-56C6-AD39-7BBB4347C4E3}"/>
              </a:ext>
            </a:extLst>
          </p:cNvPr>
          <p:cNvSpPr txBox="1"/>
          <p:nvPr/>
        </p:nvSpPr>
        <p:spPr>
          <a:xfrm>
            <a:off x="3049996" y="292608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</a:t>
            </a:r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83E375-CA2C-DE86-4CAC-6D9711E9D34B}"/>
              </a:ext>
            </a:extLst>
          </p:cNvPr>
          <p:cNvSpPr txBox="1"/>
          <p:nvPr/>
        </p:nvSpPr>
        <p:spPr>
          <a:xfrm>
            <a:off x="5373793" y="292608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</a:t>
            </a:r>
            <a:endParaRPr lang="en-GB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0D0CC8-69EF-6ED4-151F-92F76821CBC7}"/>
              </a:ext>
            </a:extLst>
          </p:cNvPr>
          <p:cNvSpPr txBox="1"/>
          <p:nvPr/>
        </p:nvSpPr>
        <p:spPr>
          <a:xfrm>
            <a:off x="7658304" y="292608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B8E6A8-6ADC-7D1A-351A-039F52466DE1}"/>
              </a:ext>
            </a:extLst>
          </p:cNvPr>
          <p:cNvSpPr txBox="1"/>
          <p:nvPr/>
        </p:nvSpPr>
        <p:spPr>
          <a:xfrm>
            <a:off x="717623" y="2776469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84F594-A8A2-3CC9-BC4E-481B1375D8C4}"/>
              </a:ext>
            </a:extLst>
          </p:cNvPr>
          <p:cNvSpPr txBox="1"/>
          <p:nvPr/>
        </p:nvSpPr>
        <p:spPr>
          <a:xfrm>
            <a:off x="3008667" y="2776469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</a:t>
            </a:r>
            <a:endParaRPr lang="en-GB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C75D42-0B48-9B1B-E9CB-E750A61BD6AA}"/>
              </a:ext>
            </a:extLst>
          </p:cNvPr>
          <p:cNvSpPr txBox="1"/>
          <p:nvPr/>
        </p:nvSpPr>
        <p:spPr>
          <a:xfrm>
            <a:off x="5385812" y="2775816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G</a:t>
            </a:r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FC9405-8932-4507-06DE-2F18FD74E583}"/>
              </a:ext>
            </a:extLst>
          </p:cNvPr>
          <p:cNvSpPr txBox="1"/>
          <p:nvPr/>
        </p:nvSpPr>
        <p:spPr>
          <a:xfrm>
            <a:off x="7616975" y="2776469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E657D40-3779-6ED3-C4C2-4C30E8A9E1E4}"/>
              </a:ext>
            </a:extLst>
          </p:cNvPr>
          <p:cNvSpPr/>
          <p:nvPr/>
        </p:nvSpPr>
        <p:spPr>
          <a:xfrm>
            <a:off x="505097" y="957943"/>
            <a:ext cx="348343" cy="1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95C988-877D-3FE2-E4D5-963ECDA5BA97}"/>
              </a:ext>
            </a:extLst>
          </p:cNvPr>
          <p:cNvSpPr txBox="1"/>
          <p:nvPr/>
        </p:nvSpPr>
        <p:spPr>
          <a:xfrm rot="16200000">
            <a:off x="-1021854" y="643093"/>
            <a:ext cx="340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Relative abundace (%)</a:t>
            </a:r>
            <a:endParaRPr lang="en-GB" sz="1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119BEB-E0EA-0EB9-DC55-7C340F2D1DBA}"/>
              </a:ext>
            </a:extLst>
          </p:cNvPr>
          <p:cNvSpPr/>
          <p:nvPr/>
        </p:nvSpPr>
        <p:spPr>
          <a:xfrm>
            <a:off x="2964947" y="1002493"/>
            <a:ext cx="206757" cy="1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5C8304-FDF7-CE74-2A1B-7C687D54B908}"/>
              </a:ext>
            </a:extLst>
          </p:cNvPr>
          <p:cNvSpPr/>
          <p:nvPr/>
        </p:nvSpPr>
        <p:spPr>
          <a:xfrm>
            <a:off x="5298728" y="1002493"/>
            <a:ext cx="206757" cy="1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69F37D7-593C-37BD-86F6-92537823A07A}"/>
              </a:ext>
            </a:extLst>
          </p:cNvPr>
          <p:cNvSpPr/>
          <p:nvPr/>
        </p:nvSpPr>
        <p:spPr>
          <a:xfrm>
            <a:off x="7502056" y="1021863"/>
            <a:ext cx="206757" cy="1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7A3E634-9F69-AD91-70A1-3ABBBCC2CD42}"/>
              </a:ext>
            </a:extLst>
          </p:cNvPr>
          <p:cNvSpPr/>
          <p:nvPr/>
        </p:nvSpPr>
        <p:spPr>
          <a:xfrm>
            <a:off x="2910949" y="3369431"/>
            <a:ext cx="206757" cy="1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5D730F-47A2-6F76-1C03-8186395E9E05}"/>
              </a:ext>
            </a:extLst>
          </p:cNvPr>
          <p:cNvSpPr/>
          <p:nvPr/>
        </p:nvSpPr>
        <p:spPr>
          <a:xfrm>
            <a:off x="5298728" y="3504583"/>
            <a:ext cx="206757" cy="1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A275EFB-95E1-89F6-DE52-12A4E9A6A68E}"/>
              </a:ext>
            </a:extLst>
          </p:cNvPr>
          <p:cNvSpPr/>
          <p:nvPr/>
        </p:nvSpPr>
        <p:spPr>
          <a:xfrm>
            <a:off x="7551330" y="3482444"/>
            <a:ext cx="206757" cy="1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E43F5CA-B52F-EFC0-B298-A63310CD107F}"/>
              </a:ext>
            </a:extLst>
          </p:cNvPr>
          <p:cNvSpPr/>
          <p:nvPr/>
        </p:nvSpPr>
        <p:spPr>
          <a:xfrm>
            <a:off x="572119" y="3494949"/>
            <a:ext cx="206757" cy="1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DA9E66-0C02-18BE-EB82-9B2BE55129E9}"/>
              </a:ext>
            </a:extLst>
          </p:cNvPr>
          <p:cNvSpPr txBox="1"/>
          <p:nvPr/>
        </p:nvSpPr>
        <p:spPr>
          <a:xfrm rot="16200000">
            <a:off x="-1026167" y="3157621"/>
            <a:ext cx="340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Relative abundace (%)</a:t>
            </a:r>
            <a:endParaRPr lang="en-GB" sz="14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919F6F-2875-1015-1729-55875EC05A93}"/>
              </a:ext>
            </a:extLst>
          </p:cNvPr>
          <p:cNvSpPr/>
          <p:nvPr/>
        </p:nvSpPr>
        <p:spPr>
          <a:xfrm>
            <a:off x="1095089" y="2520796"/>
            <a:ext cx="1716935" cy="202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DACE61-FA9E-8B92-D827-AFB81BC4E7C8}"/>
              </a:ext>
            </a:extLst>
          </p:cNvPr>
          <p:cNvSpPr txBox="1"/>
          <p:nvPr/>
        </p:nvSpPr>
        <p:spPr>
          <a:xfrm>
            <a:off x="1031194" y="2519939"/>
            <a:ext cx="1486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08-07-19</a:t>
            </a:r>
            <a:endParaRPr lang="en-GB" sz="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0FBA12-2828-89A9-033C-5021EEC4FF50}"/>
              </a:ext>
            </a:extLst>
          </p:cNvPr>
          <p:cNvSpPr txBox="1"/>
          <p:nvPr/>
        </p:nvSpPr>
        <p:spPr>
          <a:xfrm>
            <a:off x="1698558" y="2523193"/>
            <a:ext cx="1369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06-08-19</a:t>
            </a:r>
            <a:endParaRPr lang="en-GB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B691D39-674C-6377-95DC-8FAC37457498}"/>
              </a:ext>
            </a:extLst>
          </p:cNvPr>
          <p:cNvSpPr txBox="1"/>
          <p:nvPr/>
        </p:nvSpPr>
        <p:spPr>
          <a:xfrm>
            <a:off x="2274294" y="2507661"/>
            <a:ext cx="1369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03-09-19</a:t>
            </a:r>
            <a:endParaRPr lang="en-GB" sz="10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44DB06-EBE9-0D6C-122E-878890180A98}"/>
              </a:ext>
            </a:extLst>
          </p:cNvPr>
          <p:cNvSpPr/>
          <p:nvPr/>
        </p:nvSpPr>
        <p:spPr>
          <a:xfrm>
            <a:off x="3408963" y="2520125"/>
            <a:ext cx="1716935" cy="202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DDAA362-8214-9CE4-5948-4ACCBD7934D1}"/>
              </a:ext>
            </a:extLst>
          </p:cNvPr>
          <p:cNvSpPr txBox="1"/>
          <p:nvPr/>
        </p:nvSpPr>
        <p:spPr>
          <a:xfrm>
            <a:off x="3349556" y="2517665"/>
            <a:ext cx="1486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08-07-19</a:t>
            </a:r>
            <a:endParaRPr lang="en-GB" sz="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31943D-8750-D36E-8AFD-27F2BA44328A}"/>
              </a:ext>
            </a:extLst>
          </p:cNvPr>
          <p:cNvSpPr txBox="1"/>
          <p:nvPr/>
        </p:nvSpPr>
        <p:spPr>
          <a:xfrm>
            <a:off x="3997382" y="2515348"/>
            <a:ext cx="1369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06-08-19</a:t>
            </a:r>
            <a:endParaRPr lang="en-GB" sz="1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AC3DE6-E2E1-8079-C1B3-9C739FC8762F}"/>
              </a:ext>
            </a:extLst>
          </p:cNvPr>
          <p:cNvSpPr txBox="1"/>
          <p:nvPr/>
        </p:nvSpPr>
        <p:spPr>
          <a:xfrm>
            <a:off x="4606022" y="2514903"/>
            <a:ext cx="1369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03-09-19</a:t>
            </a:r>
            <a:endParaRPr lang="en-GB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4C068E6-4E2A-51E8-5811-E4BF1D38BF24}"/>
              </a:ext>
            </a:extLst>
          </p:cNvPr>
          <p:cNvSpPr/>
          <p:nvPr/>
        </p:nvSpPr>
        <p:spPr>
          <a:xfrm>
            <a:off x="1091148" y="5024842"/>
            <a:ext cx="1716935" cy="202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CCD24B-7904-BFD5-89C7-6FAA56E1C2FA}"/>
              </a:ext>
            </a:extLst>
          </p:cNvPr>
          <p:cNvSpPr txBox="1"/>
          <p:nvPr/>
        </p:nvSpPr>
        <p:spPr>
          <a:xfrm>
            <a:off x="983173" y="5011707"/>
            <a:ext cx="1486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08-07-19</a:t>
            </a:r>
            <a:endParaRPr lang="en-GB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B31304-A5A1-0EBA-D965-5FD722F41F63}"/>
              </a:ext>
            </a:extLst>
          </p:cNvPr>
          <p:cNvSpPr txBox="1"/>
          <p:nvPr/>
        </p:nvSpPr>
        <p:spPr>
          <a:xfrm>
            <a:off x="1641979" y="5011707"/>
            <a:ext cx="1369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06-08-19</a:t>
            </a:r>
            <a:endParaRPr lang="en-GB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A8EF54-EF41-347C-3F17-375910BF04B1}"/>
              </a:ext>
            </a:extLst>
          </p:cNvPr>
          <p:cNvSpPr txBox="1"/>
          <p:nvPr/>
        </p:nvSpPr>
        <p:spPr>
          <a:xfrm>
            <a:off x="2270353" y="5011707"/>
            <a:ext cx="1369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03-09-19</a:t>
            </a:r>
            <a:endParaRPr lang="en-GB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77C40B9-D6F1-D23A-329C-6971981081FC}"/>
              </a:ext>
            </a:extLst>
          </p:cNvPr>
          <p:cNvSpPr/>
          <p:nvPr/>
        </p:nvSpPr>
        <p:spPr>
          <a:xfrm>
            <a:off x="3452998" y="5027038"/>
            <a:ext cx="1716935" cy="202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C41482-A337-5F3B-DC45-8733AFD4347E}"/>
              </a:ext>
            </a:extLst>
          </p:cNvPr>
          <p:cNvSpPr txBox="1"/>
          <p:nvPr/>
        </p:nvSpPr>
        <p:spPr>
          <a:xfrm>
            <a:off x="3345334" y="5007036"/>
            <a:ext cx="1486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08-07-19</a:t>
            </a:r>
            <a:endParaRPr lang="en-GB" sz="8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17591B-3D13-E83A-5E6B-3F841ADB5A39}"/>
              </a:ext>
            </a:extLst>
          </p:cNvPr>
          <p:cNvSpPr txBox="1"/>
          <p:nvPr/>
        </p:nvSpPr>
        <p:spPr>
          <a:xfrm>
            <a:off x="4003829" y="5013903"/>
            <a:ext cx="1369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06-08-19</a:t>
            </a:r>
            <a:endParaRPr lang="en-GB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0D6B8DD-CC6C-378F-ACF2-E356551A1B35}"/>
              </a:ext>
            </a:extLst>
          </p:cNvPr>
          <p:cNvSpPr txBox="1"/>
          <p:nvPr/>
        </p:nvSpPr>
        <p:spPr>
          <a:xfrm>
            <a:off x="4632203" y="5013903"/>
            <a:ext cx="1369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03-09-19</a:t>
            </a:r>
            <a:endParaRPr lang="en-GB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A595F9-DD80-9C46-4020-193BB1CB8FD7}"/>
              </a:ext>
            </a:extLst>
          </p:cNvPr>
          <p:cNvSpPr/>
          <p:nvPr/>
        </p:nvSpPr>
        <p:spPr>
          <a:xfrm>
            <a:off x="5933236" y="2533653"/>
            <a:ext cx="1419551" cy="19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6471750-35E6-065A-AA57-ECA796511260}"/>
              </a:ext>
            </a:extLst>
          </p:cNvPr>
          <p:cNvSpPr txBox="1"/>
          <p:nvPr/>
        </p:nvSpPr>
        <p:spPr>
          <a:xfrm>
            <a:off x="5906154" y="2529794"/>
            <a:ext cx="770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Control</a:t>
            </a:r>
            <a:endParaRPr lang="en-GB" sz="105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87178DF-D387-D1F9-DA4C-F6F7A66491CA}"/>
              </a:ext>
            </a:extLst>
          </p:cNvPr>
          <p:cNvSpPr txBox="1"/>
          <p:nvPr/>
        </p:nvSpPr>
        <p:spPr>
          <a:xfrm>
            <a:off x="6697099" y="2529794"/>
            <a:ext cx="770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P.oligandrum</a:t>
            </a:r>
            <a:endParaRPr lang="en-GB" sz="8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C50C610-FC97-F354-985E-985618369C78}"/>
              </a:ext>
            </a:extLst>
          </p:cNvPr>
          <p:cNvSpPr/>
          <p:nvPr/>
        </p:nvSpPr>
        <p:spPr>
          <a:xfrm>
            <a:off x="8156136" y="2519066"/>
            <a:ext cx="1419551" cy="19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F435213-E29F-687A-2FCA-86FC4687244D}"/>
              </a:ext>
            </a:extLst>
          </p:cNvPr>
          <p:cNvSpPr txBox="1"/>
          <p:nvPr/>
        </p:nvSpPr>
        <p:spPr>
          <a:xfrm>
            <a:off x="8129054" y="2515207"/>
            <a:ext cx="770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Control</a:t>
            </a:r>
            <a:endParaRPr lang="en-GB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3948CBE-FF13-ACD7-B95E-597546EA7FBB}"/>
              </a:ext>
            </a:extLst>
          </p:cNvPr>
          <p:cNvSpPr txBox="1"/>
          <p:nvPr/>
        </p:nvSpPr>
        <p:spPr>
          <a:xfrm>
            <a:off x="8919999" y="2515207"/>
            <a:ext cx="770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P.oligandrum</a:t>
            </a:r>
            <a:endParaRPr lang="en-GB" sz="8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3A1B2E5-4E30-D78B-FB0D-FE1C5869788D}"/>
              </a:ext>
            </a:extLst>
          </p:cNvPr>
          <p:cNvSpPr/>
          <p:nvPr/>
        </p:nvSpPr>
        <p:spPr>
          <a:xfrm>
            <a:off x="8183218" y="5028701"/>
            <a:ext cx="1419551" cy="19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0AF94ED-CD79-14B6-3DF1-BB6ED3B4644B}"/>
              </a:ext>
            </a:extLst>
          </p:cNvPr>
          <p:cNvSpPr txBox="1"/>
          <p:nvPr/>
        </p:nvSpPr>
        <p:spPr>
          <a:xfrm>
            <a:off x="8156136" y="5024842"/>
            <a:ext cx="770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Control</a:t>
            </a:r>
            <a:endParaRPr lang="en-GB" sz="105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96BB58-3758-336C-7029-8D23F5D7856E}"/>
              </a:ext>
            </a:extLst>
          </p:cNvPr>
          <p:cNvSpPr txBox="1"/>
          <p:nvPr/>
        </p:nvSpPr>
        <p:spPr>
          <a:xfrm>
            <a:off x="8947081" y="5024842"/>
            <a:ext cx="770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P.oligandrum</a:t>
            </a:r>
            <a:endParaRPr lang="en-GB" sz="80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0F7873B-E3B0-1AB2-65F3-1B4B4317367C}"/>
              </a:ext>
            </a:extLst>
          </p:cNvPr>
          <p:cNvSpPr/>
          <p:nvPr/>
        </p:nvSpPr>
        <p:spPr>
          <a:xfrm>
            <a:off x="5917994" y="5025366"/>
            <a:ext cx="1419551" cy="19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3484543-26E2-4875-F92D-F11570D1D0C9}"/>
              </a:ext>
            </a:extLst>
          </p:cNvPr>
          <p:cNvSpPr txBox="1"/>
          <p:nvPr/>
        </p:nvSpPr>
        <p:spPr>
          <a:xfrm>
            <a:off x="5890912" y="5021507"/>
            <a:ext cx="770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Control</a:t>
            </a:r>
            <a:endParaRPr lang="en-GB" sz="105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DAC3A54-B5D2-F9E3-2377-32205885A0A9}"/>
              </a:ext>
            </a:extLst>
          </p:cNvPr>
          <p:cNvSpPr txBox="1"/>
          <p:nvPr/>
        </p:nvSpPr>
        <p:spPr>
          <a:xfrm>
            <a:off x="6681857" y="5021507"/>
            <a:ext cx="770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P.oligandrum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76787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307B20C-641B-FCB8-B1B0-37D88550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0735"/>
            <a:ext cx="3127249" cy="20848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A25EC0-AAF8-BCC1-907D-2802EC7D1CE2}"/>
              </a:ext>
            </a:extLst>
          </p:cNvPr>
          <p:cNvSpPr/>
          <p:nvPr/>
        </p:nvSpPr>
        <p:spPr>
          <a:xfrm>
            <a:off x="2875175" y="580575"/>
            <a:ext cx="954180" cy="1917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F7F893D-9FF4-FA25-9FE4-C2CC87A8A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32" y="628570"/>
            <a:ext cx="3130495" cy="20869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A95F2C-F00A-F33D-5164-24FC68CA59AF}"/>
              </a:ext>
            </a:extLst>
          </p:cNvPr>
          <p:cNvSpPr/>
          <p:nvPr/>
        </p:nvSpPr>
        <p:spPr>
          <a:xfrm>
            <a:off x="5232152" y="666392"/>
            <a:ext cx="954180" cy="1917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diagram of different colors&#10;&#10;Description automatically generated">
            <a:extLst>
              <a:ext uri="{FF2B5EF4-FFF2-40B4-BE49-F238E27FC236}">
                <a16:creationId xmlns:a16="http://schemas.microsoft.com/office/drawing/2014/main" id="{4B23129A-DCE8-FA80-FEE0-C24DEC3BA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0" y="641063"/>
            <a:ext cx="3127248" cy="20848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68D79D-F413-9381-D879-2DC4E51F715D}"/>
              </a:ext>
            </a:extLst>
          </p:cNvPr>
          <p:cNvSpPr/>
          <p:nvPr/>
        </p:nvSpPr>
        <p:spPr>
          <a:xfrm>
            <a:off x="7421860" y="580575"/>
            <a:ext cx="954180" cy="1917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chart of different colors&#10;&#10;Description automatically generated">
            <a:extLst>
              <a:ext uri="{FF2B5EF4-FFF2-40B4-BE49-F238E27FC236}">
                <a16:creationId xmlns:a16="http://schemas.microsoft.com/office/drawing/2014/main" id="{7217DFE4-6DE7-56BD-14BA-A1952639A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0" y="632307"/>
            <a:ext cx="3127248" cy="2084832"/>
          </a:xfrm>
          <a:prstGeom prst="rect">
            <a:avLst/>
          </a:prstGeom>
        </p:spPr>
      </p:pic>
      <p:pic>
        <p:nvPicPr>
          <p:cNvPr id="23" name="Picture 2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18181A5-F058-2E42-50F6-E9996FAABC2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4" y="3125617"/>
            <a:ext cx="3571875" cy="208483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06CA042-1157-693E-6069-43F90E20A14F}"/>
              </a:ext>
            </a:extLst>
          </p:cNvPr>
          <p:cNvSpPr/>
          <p:nvPr/>
        </p:nvSpPr>
        <p:spPr>
          <a:xfrm>
            <a:off x="2978870" y="3211067"/>
            <a:ext cx="1157666" cy="178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4B72E8B-8491-50C9-4FF5-7182251E135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17" y="3099816"/>
            <a:ext cx="3571875" cy="208483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F202851-D890-D208-2190-00A63240304D}"/>
              </a:ext>
            </a:extLst>
          </p:cNvPr>
          <p:cNvSpPr/>
          <p:nvPr/>
        </p:nvSpPr>
        <p:spPr>
          <a:xfrm>
            <a:off x="5354425" y="3429000"/>
            <a:ext cx="1204986" cy="1416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diagram of different colors&#10;&#10;Description automatically generated">
            <a:extLst>
              <a:ext uri="{FF2B5EF4-FFF2-40B4-BE49-F238E27FC236}">
                <a16:creationId xmlns:a16="http://schemas.microsoft.com/office/drawing/2014/main" id="{A64A5FD5-0CC2-05C3-594C-E732795CDF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25" y="3136392"/>
            <a:ext cx="3127248" cy="208483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15D28B8-A8BF-5FC9-5386-FCCC898EEF40}"/>
              </a:ext>
            </a:extLst>
          </p:cNvPr>
          <p:cNvSpPr/>
          <p:nvPr/>
        </p:nvSpPr>
        <p:spPr>
          <a:xfrm>
            <a:off x="7683281" y="3211067"/>
            <a:ext cx="968310" cy="178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CC891C7C-90B1-4490-CCE3-A3C7D985D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26" y="3138106"/>
            <a:ext cx="3127248" cy="208483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F366281-E0D0-5B26-0FA4-DF80F46BFE8A}"/>
              </a:ext>
            </a:extLst>
          </p:cNvPr>
          <p:cNvSpPr txBox="1"/>
          <p:nvPr/>
        </p:nvSpPr>
        <p:spPr>
          <a:xfrm>
            <a:off x="758952" y="292608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DFFEA6-09A7-56C6-AD39-7BBB4347C4E3}"/>
              </a:ext>
            </a:extLst>
          </p:cNvPr>
          <p:cNvSpPr txBox="1"/>
          <p:nvPr/>
        </p:nvSpPr>
        <p:spPr>
          <a:xfrm>
            <a:off x="3049996" y="292608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</a:t>
            </a:r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83E375-CA2C-DE86-4CAC-6D9711E9D34B}"/>
              </a:ext>
            </a:extLst>
          </p:cNvPr>
          <p:cNvSpPr txBox="1"/>
          <p:nvPr/>
        </p:nvSpPr>
        <p:spPr>
          <a:xfrm>
            <a:off x="5373793" y="292608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</a:t>
            </a:r>
            <a:endParaRPr lang="en-GB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0D0CC8-69EF-6ED4-151F-92F76821CBC7}"/>
              </a:ext>
            </a:extLst>
          </p:cNvPr>
          <p:cNvSpPr txBox="1"/>
          <p:nvPr/>
        </p:nvSpPr>
        <p:spPr>
          <a:xfrm>
            <a:off x="7658304" y="292608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B8E6A8-6ADC-7D1A-351A-039F52466DE1}"/>
              </a:ext>
            </a:extLst>
          </p:cNvPr>
          <p:cNvSpPr txBox="1"/>
          <p:nvPr/>
        </p:nvSpPr>
        <p:spPr>
          <a:xfrm>
            <a:off x="717623" y="2776469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84F594-A8A2-3CC9-BC4E-481B1375D8C4}"/>
              </a:ext>
            </a:extLst>
          </p:cNvPr>
          <p:cNvSpPr txBox="1"/>
          <p:nvPr/>
        </p:nvSpPr>
        <p:spPr>
          <a:xfrm>
            <a:off x="3008667" y="2776469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</a:t>
            </a:r>
            <a:endParaRPr lang="en-GB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C75D42-0B48-9B1B-E9CB-E750A61BD6AA}"/>
              </a:ext>
            </a:extLst>
          </p:cNvPr>
          <p:cNvSpPr txBox="1"/>
          <p:nvPr/>
        </p:nvSpPr>
        <p:spPr>
          <a:xfrm>
            <a:off x="5385812" y="2775816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G</a:t>
            </a:r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FC9405-8932-4507-06DE-2F18FD74E583}"/>
              </a:ext>
            </a:extLst>
          </p:cNvPr>
          <p:cNvSpPr txBox="1"/>
          <p:nvPr/>
        </p:nvSpPr>
        <p:spPr>
          <a:xfrm>
            <a:off x="7616975" y="2776469"/>
            <a:ext cx="2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81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16FDA-D6A4-1715-9BC2-1B64C21B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85762"/>
            <a:ext cx="11811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9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50</Words>
  <Application>Microsoft Office PowerPoint</Application>
  <PresentationFormat>Widescreen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Benjamin Andersen</dc:creator>
  <cp:lastModifiedBy>Christian Benjamin Andersen</cp:lastModifiedBy>
  <cp:revision>1</cp:revision>
  <dcterms:created xsi:type="dcterms:W3CDTF">2024-03-10T11:16:28Z</dcterms:created>
  <dcterms:modified xsi:type="dcterms:W3CDTF">2024-03-10T16:57:01Z</dcterms:modified>
</cp:coreProperties>
</file>